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328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18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502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621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33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66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42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15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347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44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D5888-6473-46C9-A0D0-7A760C745DFF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65F50-522A-4CA6-AA48-E6005521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51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24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85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1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9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96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6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237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Anton Wood</cp:lastModifiedBy>
  <cp:revision>1</cp:revision>
  <dcterms:created xsi:type="dcterms:W3CDTF">2020-04-16T20:34:21Z</dcterms:created>
  <dcterms:modified xsi:type="dcterms:W3CDTF">2020-04-16T20:38:39Z</dcterms:modified>
</cp:coreProperties>
</file>